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7" r:id="rId3"/>
    <p:sldId id="258" r:id="rId4"/>
    <p:sldId id="262" r:id="rId5"/>
    <p:sldId id="259" r:id="rId6"/>
    <p:sldId id="260" r:id="rId7"/>
    <p:sldId id="261"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3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6AA3D3-91F2-46B8-B376-10789AEFD5B9}" type="datetimeFigureOut">
              <a:rPr lang="en-US" smtClean="0"/>
              <a:t>7/13/2020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CE697E-E698-4D33-83D6-888F72261154}" type="slidenum">
              <a:rPr lang="en-US" smtClean="0"/>
              <a:t>‹#›</a:t>
            </a:fld>
            <a:endParaRPr lang="en-US"/>
          </a:p>
        </p:txBody>
      </p:sp>
    </p:spTree>
    <p:extLst>
      <p:ext uri="{BB962C8B-B14F-4D97-AF65-F5344CB8AC3E}">
        <p14:creationId xmlns:p14="http://schemas.microsoft.com/office/powerpoint/2010/main" val="1935903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Characters Dora, her parents, school mates and a bunch of thieves all take journey to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There is a lot of adventure on the way and after they reach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(DORA found the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2</a:t>
            </a:fld>
            <a:endParaRPr lang="en-US"/>
          </a:p>
        </p:txBody>
      </p:sp>
    </p:spTree>
    <p:extLst>
      <p:ext uri="{BB962C8B-B14F-4D97-AF65-F5344CB8AC3E}">
        <p14:creationId xmlns:p14="http://schemas.microsoft.com/office/powerpoint/2010/main" val="660625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Dora and his school mates performs and enjoys music to rejoice their safety.</a:t>
            </a:r>
          </a:p>
          <a:p>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3</a:t>
            </a:fld>
            <a:endParaRPr lang="en-US"/>
          </a:p>
        </p:txBody>
      </p:sp>
    </p:spTree>
    <p:extLst>
      <p:ext uri="{BB962C8B-B14F-4D97-AF65-F5344CB8AC3E}">
        <p14:creationId xmlns:p14="http://schemas.microsoft.com/office/powerpoint/2010/main" val="3817528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There is a lot of technology embraced as a group of socially stratified people journey in a special train known as Snow-piercer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Snowpiercer</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,2013) . The train is ever moving and saves humanity from frozen world. It embrace science for human survival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1CCE697E-E698-4D33-83D6-888F72261154}" type="slidenum">
              <a:rPr lang="en-US" smtClean="0"/>
              <a:t>4</a:t>
            </a:fld>
            <a:endParaRPr lang="en-US"/>
          </a:p>
        </p:txBody>
      </p:sp>
    </p:spTree>
    <p:extLst>
      <p:ext uri="{BB962C8B-B14F-4D97-AF65-F5344CB8AC3E}">
        <p14:creationId xmlns:p14="http://schemas.microsoft.com/office/powerpoint/2010/main" val="3473538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Nun is a horror film which explores dark worship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Nun Full Movie English Horror (HD)”  </a:t>
            </a:r>
            <a:r>
              <a:rPr kumimoji="0" lang="en-GB"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In the convent one of the nun is an evil spirit that kills fellow nuns and anybody who trespass the compound. The movie arouse the feeling of fear due to the mysterious deaths of people. </a:t>
            </a:r>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5</a:t>
            </a:fld>
            <a:endParaRPr lang="en-US"/>
          </a:p>
        </p:txBody>
      </p:sp>
    </p:spTree>
    <p:extLst>
      <p:ext uri="{BB962C8B-B14F-4D97-AF65-F5344CB8AC3E}">
        <p14:creationId xmlns:p14="http://schemas.microsoft.com/office/powerpoint/2010/main" val="72245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movie is based on crusade of Oliver Queen who comes to restore peace and fight corruption in Starling City. There is a lot of murder, especially by bad guys who terrorize innocent civilians (</a:t>
            </a:r>
            <a:r>
              <a:rPr kumimoji="0" lang="en-US" sz="1200" b="0" i="0" u="none" strike="noStrike" kern="1200" cap="none" spc="0" normalizeH="0" baseline="0" noProof="0" dirty="0" err="1" smtClean="0">
                <a:ln>
                  <a:noFill/>
                </a:ln>
                <a:solidFill>
                  <a:prstClr val="white"/>
                </a:solidFill>
                <a:effectLst/>
                <a:uLnTx/>
                <a:uFillTx/>
                <a:latin typeface="Arial" panose="020B0604020202020204" pitchFamily="34" charset="0"/>
                <a:ea typeface="Calibri" panose="020F0502020204030204" pitchFamily="34" charset="0"/>
              </a:rPr>
              <a:t>Iaccino</a:t>
            </a:r>
            <a:r>
              <a:rPr kumimoji="0" lang="en-US" sz="1200" b="0" i="0" u="none" strike="noStrike" kern="1200" cap="none" spc="0" normalizeH="0" baseline="0" noProof="0" dirty="0" smtClean="0">
                <a:ln>
                  <a:noFill/>
                </a:ln>
                <a:solidFill>
                  <a:prstClr val="white"/>
                </a:solidFill>
                <a:effectLst/>
                <a:uLnTx/>
                <a:uFillTx/>
                <a:latin typeface="Arial" panose="020B0604020202020204" pitchFamily="34" charset="0"/>
                <a:ea typeface="Calibri" panose="020F0502020204030204" pitchFamily="34" charset="0"/>
              </a:rPr>
              <a:t> et al. (Eds.). (2017)</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Characters like Slade, Malcolm Merlyn, Oliver Queen, Sara Lance, and mercenaries like Lisa perpetuate murder.</a:t>
            </a:r>
          </a:p>
          <a:p>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6</a:t>
            </a:fld>
            <a:endParaRPr lang="en-US"/>
          </a:p>
        </p:txBody>
      </p:sp>
    </p:spTree>
    <p:extLst>
      <p:ext uri="{BB962C8B-B14F-4D97-AF65-F5344CB8AC3E}">
        <p14:creationId xmlns:p14="http://schemas.microsoft.com/office/powerpoint/2010/main" val="4105393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Neighborhood' Renewed For Season 2.”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Calvin Butler thinks that the Dave Jackson’s family will change the culture of the blacks in L.A. All talks are sarcastic as each person tries to attack the weakness of the other. The whole comedy is educative. </a:t>
            </a:r>
          </a:p>
          <a:p>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7</a:t>
            </a:fld>
            <a:endParaRPr lang="en-US"/>
          </a:p>
        </p:txBody>
      </p:sp>
    </p:spTree>
    <p:extLst>
      <p:ext uri="{BB962C8B-B14F-4D97-AF65-F5344CB8AC3E}">
        <p14:creationId xmlns:p14="http://schemas.microsoft.com/office/powerpoint/2010/main" val="3978610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Neighborhood is a TV series with a lot of comedy from humorous talks between the family of Dave Johnson and that of Calvin Butler </a:t>
            </a:r>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8</a:t>
            </a:fld>
            <a:endParaRPr lang="en-US"/>
          </a:p>
        </p:txBody>
      </p:sp>
    </p:spTree>
    <p:extLst>
      <p:ext uri="{BB962C8B-B14F-4D97-AF65-F5344CB8AC3E}">
        <p14:creationId xmlns:p14="http://schemas.microsoft.com/office/powerpoint/2010/main" val="1584186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Marianne, a painter is commissioned to paint a wedding portrait of Heloise. She is supposed to stay close to her by day and paint the image by night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Portrait of a Lady on Fire Trailer #1, 2019) </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Due to their being close, Marianne and Heloise falls in love.</a:t>
            </a:r>
          </a:p>
          <a:p>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9</a:t>
            </a:fld>
            <a:endParaRPr lang="en-US"/>
          </a:p>
        </p:txBody>
      </p:sp>
    </p:spTree>
    <p:extLst>
      <p:ext uri="{BB962C8B-B14F-4D97-AF65-F5344CB8AC3E}">
        <p14:creationId xmlns:p14="http://schemas.microsoft.com/office/powerpoint/2010/main" val="2783213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movie is based on vision of a boy who dies and resurrect while the doctors are performing operation on him. During his “deep sleep” he journeys to heaven and meets Jesus Christ and long dead people. He sees his long dead grandfather and sister (“Heaven is for Real”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 When he resurrects and tells his father about heaven, the father spread the gospel about heaven to his fellow church men who in their disbelief denounces him.</a:t>
            </a:r>
          </a:p>
          <a:p>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10</a:t>
            </a:fld>
            <a:endParaRPr lang="en-US"/>
          </a:p>
        </p:txBody>
      </p:sp>
    </p:spTree>
    <p:extLst>
      <p:ext uri="{BB962C8B-B14F-4D97-AF65-F5344CB8AC3E}">
        <p14:creationId xmlns:p14="http://schemas.microsoft.com/office/powerpoint/2010/main" val="2673155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Dora’s group pass through a place where they are not supposed to touch anything but the man accidentally touches a flower (DORA found the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Every person in the group sees the other as a cartoon. The whole scene is animated.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They also experience fantasy in their animated form.</a:t>
            </a:r>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11</a:t>
            </a:fld>
            <a:endParaRPr lang="en-US"/>
          </a:p>
        </p:txBody>
      </p:sp>
    </p:spTree>
    <p:extLst>
      <p:ext uri="{BB962C8B-B14F-4D97-AF65-F5344CB8AC3E}">
        <p14:creationId xmlns:p14="http://schemas.microsoft.com/office/powerpoint/2010/main" val="1897480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Dora’s group pass through a place where they are not supposed to touch anything but the man accidentally touches a flower (DORA found the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Every person in the group sees the other as a cartoon. The whole scene is animated.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They also experience fantasy in their animated form.</a:t>
            </a:r>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12</a:t>
            </a:fld>
            <a:endParaRPr lang="en-US"/>
          </a:p>
        </p:txBody>
      </p:sp>
    </p:spTree>
    <p:extLst>
      <p:ext uri="{BB962C8B-B14F-4D97-AF65-F5344CB8AC3E}">
        <p14:creationId xmlns:p14="http://schemas.microsoft.com/office/powerpoint/2010/main" val="1479535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the ambitions of Adonis Johnson of wanting to follow the footsteps of his late father, Apollo Creed. Adonis is mentored by former heavyweight boxing champion, Rocky Balboa (“CREED 2,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The entire film is on boxing.</a:t>
            </a:r>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13</a:t>
            </a:fld>
            <a:endParaRPr lang="en-US"/>
          </a:p>
        </p:txBody>
      </p:sp>
    </p:spTree>
    <p:extLst>
      <p:ext uri="{BB962C8B-B14F-4D97-AF65-F5344CB8AC3E}">
        <p14:creationId xmlns:p14="http://schemas.microsoft.com/office/powerpoint/2010/main" val="1504994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the story of character Jude (she rabbit) that aspires to become a police. She joins police force and she is posted to serve in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Zootopia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city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Zootopia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2016). All characters are animals and the film ridicules the fact that although animals have civilized There are still among them a group of animals that still are “animals.” </a:t>
            </a:r>
          </a:p>
          <a:p>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14</a:t>
            </a:fld>
            <a:endParaRPr lang="en-US"/>
          </a:p>
        </p:txBody>
      </p:sp>
    </p:spTree>
    <p:extLst>
      <p:ext uri="{BB962C8B-B14F-4D97-AF65-F5344CB8AC3E}">
        <p14:creationId xmlns:p14="http://schemas.microsoft.com/office/powerpoint/2010/main" val="4005065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true story of three strangers who met and later found that they were triplets. The setting of the film is in New York in 1980 (“Three Identical Strangers Trailer #1 ,2018). The film is meant to show the extra-ordinary nature of human beings.</a:t>
            </a:r>
            <a:endParaRPr lang="en-US" dirty="0"/>
          </a:p>
        </p:txBody>
      </p:sp>
      <p:sp>
        <p:nvSpPr>
          <p:cNvPr id="4" name="Slide Number Placeholder 3"/>
          <p:cNvSpPr>
            <a:spLocks noGrp="1"/>
          </p:cNvSpPr>
          <p:nvPr>
            <p:ph type="sldNum" sz="quarter" idx="10"/>
          </p:nvPr>
        </p:nvSpPr>
        <p:spPr/>
        <p:txBody>
          <a:bodyPr/>
          <a:lstStyle/>
          <a:p>
            <a:fld id="{1CCE697E-E698-4D33-83D6-888F72261154}" type="slidenum">
              <a:rPr lang="en-US" smtClean="0"/>
              <a:t>15</a:t>
            </a:fld>
            <a:endParaRPr lang="en-US"/>
          </a:p>
        </p:txBody>
      </p:sp>
    </p:spTree>
    <p:extLst>
      <p:ext uri="{BB962C8B-B14F-4D97-AF65-F5344CB8AC3E}">
        <p14:creationId xmlns:p14="http://schemas.microsoft.com/office/powerpoint/2010/main" val="248900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259D00F-0246-4684-94B7-C6F157C119A6}" type="datetimeFigureOut">
              <a:rPr lang="en-US" smtClean="0"/>
              <a:t>7/13/2020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C2F26993-9AF1-485E-B68C-BAB62423A2BE}"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59D00F-0246-4684-94B7-C6F157C119A6}"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259D00F-0246-4684-94B7-C6F157C119A6}"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C2F26993-9AF1-485E-B68C-BAB62423A2B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259D00F-0246-4684-94B7-C6F157C119A6}"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259D00F-0246-4684-94B7-C6F157C119A6}" type="datetimeFigureOut">
              <a:rPr lang="en-US" smtClean="0"/>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259D00F-0246-4684-94B7-C6F157C119A6}" type="datetimeFigureOut">
              <a:rPr lang="en-US" smtClean="0"/>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59D00F-0246-4684-94B7-C6F157C119A6}" type="datetimeFigureOut">
              <a:rPr lang="en-US" smtClean="0"/>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259D00F-0246-4684-94B7-C6F157C119A6}"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259D00F-0246-4684-94B7-C6F157C119A6}"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59D00F-0246-4684-94B7-C6F157C119A6}"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59D00F-0246-4684-94B7-C6F157C119A6}"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993-9AF1-485E-B68C-BAB62423A2B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259D00F-0246-4684-94B7-C6F157C119A6}" type="datetimeFigureOut">
              <a:rPr lang="en-US" smtClean="0"/>
              <a:t>7/13/2020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2F26993-9AF1-485E-B68C-BAB62423A2B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watch?v=3pSytIZ7s9s" TargetMode="External"/><Relationship Id="rId3" Type="http://schemas.openxmlformats.org/officeDocument/2006/relationships/hyperlink" Target="https://www.youtube.com/watch?v=Atezv9OM3Bg" TargetMode="External"/><Relationship Id="rId7" Type="http://schemas.openxmlformats.org/officeDocument/2006/relationships/hyperlink" Target="https://www.youtube.com/watch?v=17Jrel1xaXE" TargetMode="External"/><Relationship Id="rId2" Type="http://schemas.openxmlformats.org/officeDocument/2006/relationships/hyperlink" Target="https://www.youtube.com/watch?v=zhbGsTorsQk&amp;list=PL4lAyRe-CijbUL6iMlZxhUGoHfZwlWnQn" TargetMode="External"/><Relationship Id="rId1" Type="http://schemas.openxmlformats.org/officeDocument/2006/relationships/slideLayout" Target="../slideLayouts/slideLayout2.xml"/><Relationship Id="rId6" Type="http://schemas.openxmlformats.org/officeDocument/2006/relationships/hyperlink" Target="https://www.youtube.com/watch?v=PAuUTbkkwEU" TargetMode="External"/><Relationship Id="rId5" Type="http://schemas.openxmlformats.org/officeDocument/2006/relationships/hyperlink" Target="https://www.youtube.com/watch?v=6sS4_CPqmY0" TargetMode="External"/><Relationship Id="rId4" Type="http://schemas.openxmlformats.org/officeDocument/2006/relationships/hyperlink" Target="https://www.youtube.com/watch?v=c-OF0OaK3o0" TargetMode="External"/><Relationship Id="rId9" Type="http://schemas.openxmlformats.org/officeDocument/2006/relationships/hyperlink" Target="https://www.youtube.com/watch?v=gBpwSAO9Iq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Name </a:t>
            </a:r>
          </a:p>
          <a:p>
            <a:r>
              <a:rPr lang="en-US" dirty="0" smtClean="0"/>
              <a:t>Tutor</a:t>
            </a:r>
          </a:p>
          <a:p>
            <a:r>
              <a:rPr lang="en-US" dirty="0" smtClean="0"/>
              <a:t>Institution </a:t>
            </a:r>
          </a:p>
          <a:p>
            <a:r>
              <a:rPr lang="en-US" dirty="0" smtClean="0"/>
              <a:t>Date </a:t>
            </a:r>
            <a:endParaRPr lang="en-US" dirty="0"/>
          </a:p>
        </p:txBody>
      </p:sp>
    </p:spTree>
    <p:extLst>
      <p:ext uri="{BB962C8B-B14F-4D97-AF65-F5344CB8AC3E}">
        <p14:creationId xmlns:p14="http://schemas.microsoft.com/office/powerpoint/2010/main" val="241330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normAutofit fontScale="90000"/>
          </a:bodyPr>
          <a:lstStyle/>
          <a:p>
            <a:r>
              <a:rPr lang="en-US" dirty="0" err="1"/>
              <a:t>Parapata</a:t>
            </a:r>
            <a:r>
              <a:rPr lang="en-US" dirty="0"/>
              <a:t> (film) </a:t>
            </a:r>
            <a:br>
              <a:rPr lang="en-US" dirty="0"/>
            </a:br>
            <a:r>
              <a:rPr lang="en-US" dirty="0" smtClean="0"/>
              <a:t/>
            </a:r>
            <a:br>
              <a:rPr lang="en-US" dirty="0" smtClean="0"/>
            </a:br>
            <a:r>
              <a:rPr lang="en-US" dirty="0"/>
              <a:t/>
            </a:r>
            <a:br>
              <a:rPr lang="en-US" dirty="0"/>
            </a:br>
            <a:r>
              <a:rPr lang="en-US" dirty="0" smtClean="0"/>
              <a:t>Genre: Adventure</a:t>
            </a:r>
            <a:r>
              <a:rPr lang="en-US" dirty="0"/>
              <a:t/>
            </a:r>
            <a:br>
              <a:rPr lang="en-US" dirty="0"/>
            </a:br>
            <a:r>
              <a:rPr lang="en-US" dirty="0"/>
              <a:t>F</a:t>
            </a:r>
            <a:r>
              <a:rPr lang="en-US" dirty="0" smtClean="0"/>
              <a:t>ilm: </a:t>
            </a:r>
            <a:r>
              <a:rPr lang="en-US" dirty="0" err="1" smtClean="0"/>
              <a:t>Parapata</a:t>
            </a:r>
            <a:r>
              <a:rPr lang="en-US" dirty="0" smtClean="0"/>
              <a:t/>
            </a:r>
            <a:br>
              <a:rPr lang="en-US" dirty="0" smtClean="0"/>
            </a:br>
            <a:r>
              <a:rPr lang="en-US" sz="3100" dirty="0" smtClean="0"/>
              <a:t>  </a:t>
            </a:r>
            <a:r>
              <a:rPr lang="en-US" dirty="0"/>
              <a:t/>
            </a:r>
            <a:br>
              <a:rPr lang="en-US" dirty="0"/>
            </a:br>
            <a:endParaRPr lang="en-US" dirty="0"/>
          </a:p>
        </p:txBody>
      </p:sp>
      <p:sp>
        <p:nvSpPr>
          <p:cNvPr id="3" name="Content Placeholder 2"/>
          <p:cNvSpPr>
            <a:spLocks noGrp="1"/>
          </p:cNvSpPr>
          <p:nvPr>
            <p:ph idx="1"/>
          </p:nvPr>
        </p:nvSpPr>
        <p:spPr>
          <a:xfrm>
            <a:off x="609600" y="1752600"/>
            <a:ext cx="8305800" cy="4556760"/>
          </a:xfrm>
        </p:spPr>
        <p:txBody>
          <a:bodyPr>
            <a:normAutofit/>
          </a:bodyPr>
          <a:lstStyle/>
          <a:p>
            <a:pPr marL="285750" indent="-285750">
              <a:lnSpc>
                <a:spcPct val="200000"/>
              </a:lnSpc>
              <a:spcAft>
                <a:spcPts val="0"/>
              </a:spcAft>
              <a:buFont typeface="Wingdings" pitchFamily="2" charset="2"/>
              <a:buChar char="ü"/>
            </a:pP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Characters Dora, her parents, school mates and a bunch of thieves all take journey to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nSpc>
                <a:spcPct val="200000"/>
              </a:lnSpc>
              <a:spcAft>
                <a:spcPts val="0"/>
              </a:spcAft>
              <a:buFont typeface="Wingdings" pitchFamily="2" charset="2"/>
              <a:buChar char="ü"/>
            </a:pP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a lot of adventure on their way to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(DORA found the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sz="28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90800" cy="1923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4495800"/>
            <a:ext cx="32004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2436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Musical </a:t>
            </a:r>
            <a:br>
              <a:rPr lang="en-US" dirty="0" smtClean="0"/>
            </a:br>
            <a:r>
              <a:rPr lang="en-US" dirty="0" smtClean="0"/>
              <a:t>Film: </a:t>
            </a:r>
            <a:r>
              <a:rPr lang="en-US" dirty="0" err="1" smtClean="0"/>
              <a:t>parapata</a:t>
            </a:r>
            <a:endParaRPr lang="en-US" dirty="0"/>
          </a:p>
        </p:txBody>
      </p:sp>
      <p:sp>
        <p:nvSpPr>
          <p:cNvPr id="3" name="Content Placeholder 2"/>
          <p:cNvSpPr>
            <a:spLocks noGrp="1"/>
          </p:cNvSpPr>
          <p:nvPr>
            <p:ph idx="1"/>
          </p:nvPr>
        </p:nvSpPr>
        <p:spPr/>
        <p:txBody>
          <a:bodyPr/>
          <a:lstStyle/>
          <a:p>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Dora and his school mates performs a music to rejoice their safety</a:t>
            </a:r>
            <a:endParaRPr lang="en-US" dirty="0"/>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19400"/>
            <a:ext cx="87630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7475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science fiction</a:t>
            </a:r>
            <a:br>
              <a:rPr lang="en-US" dirty="0" smtClean="0"/>
            </a:br>
            <a:r>
              <a:rPr lang="en-US" dirty="0" smtClean="0"/>
              <a:t>film: snow piercer</a:t>
            </a:r>
            <a:endParaRPr lang="en-US" dirty="0"/>
          </a:p>
        </p:txBody>
      </p:sp>
      <p:sp>
        <p:nvSpPr>
          <p:cNvPr id="3" name="Content Placeholder 2"/>
          <p:cNvSpPr>
            <a:spLocks noGrp="1"/>
          </p:cNvSpPr>
          <p:nvPr>
            <p:ph idx="1"/>
          </p:nvPr>
        </p:nvSpPr>
        <p:spPr/>
        <p:txBody>
          <a:bodyPr>
            <a:normAutofit fontScale="92500" lnSpcReduction="2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a lot of technology embraced as a group of socially stratified people journey in a special train known as Snow-piercer (</a:t>
            </a:r>
            <a:r>
              <a:rPr lang="en-US"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Snowpiercer</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,2013) . </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train is ever moving and saves humanity from frozen world.</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It embrace science for human survival</a:t>
            </a:r>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799" y="4419600"/>
            <a:ext cx="3124201"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314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Horror</a:t>
            </a:r>
            <a:br>
              <a:rPr lang="en-US" dirty="0" smtClean="0"/>
            </a:br>
            <a:r>
              <a:rPr lang="en-US" dirty="0" smtClean="0"/>
              <a:t>film: The nun</a:t>
            </a:r>
            <a:endParaRPr lang="en-US" dirty="0"/>
          </a:p>
        </p:txBody>
      </p:sp>
      <p:sp>
        <p:nvSpPr>
          <p:cNvPr id="3" name="Content Placeholder 2"/>
          <p:cNvSpPr>
            <a:spLocks noGrp="1"/>
          </p:cNvSpPr>
          <p:nvPr>
            <p:ph idx="1"/>
          </p:nvPr>
        </p:nvSpPr>
        <p:spPr/>
        <p:txBody>
          <a:bodyPr>
            <a:normAutofit fontScale="92500" lnSpcReduction="2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Nun is a horror film which explores dark worship (“</a:t>
            </a:r>
            <a:r>
              <a:rPr lang="en-GB"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Nun Full Movie English Horror (HD)”  </a:t>
            </a:r>
            <a:r>
              <a:rPr lang="en-GB"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GB"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the convent one of the nun is an evil spirit that kills fellow nuns and anybody who trespass the compound.</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movie arouse the feeling of fear due to the mysterious deaths of people.</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5257800"/>
            <a:ext cx="57150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575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Genre: </a:t>
            </a:r>
            <a:r>
              <a:rPr lang="en-US" dirty="0" err="1" smtClean="0"/>
              <a:t>Thiller</a:t>
            </a:r>
            <a:r>
              <a:rPr lang="en-US" dirty="0" smtClean="0"/>
              <a:t>/murder </a:t>
            </a:r>
            <a:endParaRPr lang="en-US" dirty="0"/>
          </a:p>
        </p:txBody>
      </p:sp>
      <p:sp>
        <p:nvSpPr>
          <p:cNvPr id="3" name="Content Placeholder 2"/>
          <p:cNvSpPr>
            <a:spLocks noGrp="1"/>
          </p:cNvSpPr>
          <p:nvPr>
            <p:ph idx="1"/>
          </p:nvPr>
        </p:nvSpPr>
        <p:spPr/>
        <p:txBody>
          <a:bodyPr>
            <a:normAutofit fontScale="85000" lnSpcReduction="1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movie is based on crusade of Oliver Queen who comes to restore peace and fight corruption in Starling City.</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a lot of murder, especially by bad guys who terrorize innocent civilians (</a:t>
            </a:r>
            <a:r>
              <a:rPr lang="en-US" dirty="0" err="1">
                <a:solidFill>
                  <a:schemeClr val="bg1"/>
                </a:solidFill>
                <a:latin typeface="Arial" panose="020B0604020202020204" pitchFamily="34" charset="0"/>
                <a:ea typeface="Calibri" panose="020F0502020204030204" pitchFamily="34" charset="0"/>
              </a:rPr>
              <a:t>Iaccino</a:t>
            </a:r>
            <a:r>
              <a:rPr lang="en-US" dirty="0">
                <a:solidFill>
                  <a:schemeClr val="bg1"/>
                </a:solidFill>
                <a:latin typeface="Arial" panose="020B0604020202020204" pitchFamily="34" charset="0"/>
                <a:ea typeface="Calibri" panose="020F0502020204030204" pitchFamily="34" charset="0"/>
              </a:rPr>
              <a:t> et al. (Eds.). (2017)</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Characters like Slade, Malcolm Merlyn, Oliver Queen, Sara Lance, and mercenaries like Lisa perpetuate murder.</a:t>
            </a:r>
          </a:p>
          <a:p>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7526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7945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Drama</a:t>
            </a:r>
            <a:br>
              <a:rPr lang="en-US" dirty="0" smtClean="0"/>
            </a:br>
            <a:r>
              <a:rPr lang="en-US" dirty="0" smtClean="0"/>
              <a:t>TV series: Neighborhood</a:t>
            </a:r>
            <a:endParaRPr lang="en-US" dirty="0"/>
          </a:p>
        </p:txBody>
      </p:sp>
      <p:sp>
        <p:nvSpPr>
          <p:cNvPr id="3" name="Content Placeholder 2"/>
          <p:cNvSpPr>
            <a:spLocks noGrp="1"/>
          </p:cNvSpPr>
          <p:nvPr>
            <p:ph idx="1"/>
          </p:nvPr>
        </p:nvSpPr>
        <p:spPr/>
        <p:txBody>
          <a:bodyPr>
            <a:normAutofit/>
          </a:bodyPr>
          <a:lstStyle/>
          <a:p>
            <a:pPr marL="285750" indent="-285750">
              <a:lnSpc>
                <a:spcPct val="200000"/>
              </a:lnSpc>
              <a:spcAft>
                <a:spcPts val="0"/>
              </a:spcAft>
              <a:buFont typeface="Wingdings" pitchFamily="2" charset="2"/>
              <a:buChar char="ü"/>
            </a:pPr>
            <a:r>
              <a:rPr lang="en-US"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Calvin </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Butler thinks that the Dave Jackson’s family will change the culture of the blacks in L.A.</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All talks are sarcastic as each person tries to attack the weakness of the other</a:t>
            </a:r>
            <a:r>
              <a:rPr lang="en-US"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5029199"/>
            <a:ext cx="7239000" cy="182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0320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comedy</a:t>
            </a:r>
            <a:br>
              <a:rPr lang="en-US" dirty="0" smtClean="0"/>
            </a:br>
            <a:r>
              <a:rPr lang="en-US" dirty="0" smtClean="0"/>
              <a:t>TV series: neighborhood</a:t>
            </a:r>
            <a:endParaRPr lang="en-US" dirty="0"/>
          </a:p>
        </p:txBody>
      </p:sp>
      <p:sp>
        <p:nvSpPr>
          <p:cNvPr id="3" name="Content Placeholder 2"/>
          <p:cNvSpPr>
            <a:spLocks noGrp="1"/>
          </p:cNvSpPr>
          <p:nvPr>
            <p:ph idx="1"/>
          </p:nvPr>
        </p:nvSpPr>
        <p:spPr/>
        <p:txBody>
          <a:bodyPr/>
          <a:lstStyle/>
          <a:p>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Neighborhood is a TV series with a lot of comedy from humorous talks between the family of Dave Johnson and that of Calvin Butler</a:t>
            </a:r>
            <a:r>
              <a:rPr 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('The Neighborhood' Renewed For Season 2.” </a:t>
            </a:r>
            <a:r>
              <a:rPr lang="en-US" sz="2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sz="2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whole comedy is educative</a:t>
            </a:r>
            <a:endParaRPr lang="en-US" dirty="0"/>
          </a:p>
          <a:p>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175" y="4343400"/>
            <a:ext cx="6089650" cy="242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3924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Romance</a:t>
            </a:r>
            <a:br>
              <a:rPr lang="en-US" dirty="0" smtClean="0"/>
            </a:br>
            <a:r>
              <a:rPr lang="en-US" dirty="0" smtClean="0"/>
              <a:t>film: Portrait of a lady in fire</a:t>
            </a:r>
            <a:endParaRPr lang="en-US" dirty="0"/>
          </a:p>
        </p:txBody>
      </p:sp>
      <p:sp>
        <p:nvSpPr>
          <p:cNvPr id="3" name="Content Placeholder 2"/>
          <p:cNvSpPr>
            <a:spLocks noGrp="1"/>
          </p:cNvSpPr>
          <p:nvPr>
            <p:ph idx="1"/>
          </p:nvPr>
        </p:nvSpPr>
        <p:spPr/>
        <p:txBody>
          <a:bodyPr>
            <a:normAutofit fontScale="85000" lnSpcReduction="1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Marianne, a painter is commissioned to paint a wedding portrait of Heloise.</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She is supposed to stay close to her by day and paint the image by night (“</a:t>
            </a:r>
            <a:r>
              <a:rPr lang="en-GB"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Portrait of a Lady on Fire Trailer #1, 2019) </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Due to their being close, Marianne and Heloise falls in love.</a:t>
            </a: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105400"/>
            <a:ext cx="87630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0300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biblical</a:t>
            </a:r>
            <a:br>
              <a:rPr lang="en-US" dirty="0" smtClean="0"/>
            </a:br>
            <a:r>
              <a:rPr lang="en-US" dirty="0" smtClean="0"/>
              <a:t>Film: heaven is for real</a:t>
            </a:r>
            <a:endParaRPr lang="en-US" dirty="0"/>
          </a:p>
        </p:txBody>
      </p:sp>
      <p:sp>
        <p:nvSpPr>
          <p:cNvPr id="3" name="Content Placeholder 2"/>
          <p:cNvSpPr>
            <a:spLocks noGrp="1"/>
          </p:cNvSpPr>
          <p:nvPr>
            <p:ph idx="1"/>
          </p:nvPr>
        </p:nvSpPr>
        <p:spPr/>
        <p:txBody>
          <a:bodyPr>
            <a:normAutofit fontScale="70000" lnSpcReduction="2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movie is based on vision of a boy who dies and resurrect while the doctors are performing operation on him.</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During his “deep sleep” he journeys to heaven and meets Jesus Christ and long dead people.</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 sees his long dead grandfather and sister (“Heaven is for Real” </a:t>
            </a:r>
            <a:r>
              <a:rPr lang="en-US"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When he resurrects and tells his father about heaven, the father spread the gospel about heaven to his fellow church men who in their disbelief denounces him.</a:t>
            </a:r>
          </a:p>
          <a:p>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3511" y="5638800"/>
            <a:ext cx="4789487"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8298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Animation</a:t>
            </a:r>
            <a:br>
              <a:rPr lang="en-US" dirty="0" smtClean="0"/>
            </a:br>
            <a:r>
              <a:rPr lang="en-US" dirty="0" smtClean="0"/>
              <a:t>film: </a:t>
            </a:r>
            <a:r>
              <a:rPr lang="en-US" dirty="0" err="1" smtClean="0"/>
              <a:t>parapata</a:t>
            </a:r>
            <a:endParaRPr lang="en-US" dirty="0"/>
          </a:p>
        </p:txBody>
      </p:sp>
      <p:sp>
        <p:nvSpPr>
          <p:cNvPr id="3" name="Content Placeholder 2"/>
          <p:cNvSpPr>
            <a:spLocks noGrp="1"/>
          </p:cNvSpPr>
          <p:nvPr>
            <p:ph idx="1"/>
          </p:nvPr>
        </p:nvSpPr>
        <p:spPr/>
        <p:txBody>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Every person in the group sees the other as a cartoon. The whole scene is animated.</a:t>
            </a:r>
          </a:p>
          <a:p>
            <a:pPr marL="285750" indent="-285750">
              <a:lnSpc>
                <a:spcPct val="200000"/>
              </a:lnSpc>
              <a:spcAft>
                <a:spcPts val="0"/>
              </a:spcAft>
              <a:buFont typeface="Wingdings" pitchFamily="2" charset="2"/>
              <a:buChar char="ü"/>
            </a:pPr>
            <a:r>
              <a:rPr lang="en-GB"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They also experience fantasy in their animated form.</a:t>
            </a:r>
            <a:endPar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4225413"/>
            <a:ext cx="560863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5540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fantasy</a:t>
            </a:r>
            <a:br>
              <a:rPr lang="en-US" dirty="0" smtClean="0"/>
            </a:br>
            <a:endParaRPr lang="en-US" dirty="0"/>
          </a:p>
        </p:txBody>
      </p:sp>
      <p:sp>
        <p:nvSpPr>
          <p:cNvPr id="3" name="Content Placeholder 2"/>
          <p:cNvSpPr>
            <a:spLocks noGrp="1"/>
          </p:cNvSpPr>
          <p:nvPr>
            <p:ph idx="1"/>
          </p:nvPr>
        </p:nvSpPr>
        <p:spPr/>
        <p:txBody>
          <a:bodyPr/>
          <a:lstStyle/>
          <a:p>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Dora’s group pass through a place where they are not supposed to touch anything but the man accidentally touches a flower (DORA found the </a:t>
            </a:r>
            <a:r>
              <a:rPr lang="en-US"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r>
              <a:rPr lang="en-GB"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is fantasy experience  </a:t>
            </a:r>
            <a:r>
              <a:rPr lang="en-GB"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in </a:t>
            </a:r>
            <a:r>
              <a:rPr lang="en-GB"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a:t>
            </a:r>
            <a:r>
              <a:rPr lang="en-GB"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animated form</a:t>
            </a:r>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399" y="4038600"/>
            <a:ext cx="560863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404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sport based</a:t>
            </a:r>
            <a:br>
              <a:rPr lang="en-US" dirty="0" smtClean="0"/>
            </a:br>
            <a:r>
              <a:rPr lang="en-US" dirty="0" smtClean="0"/>
              <a:t>film: The creed</a:t>
            </a:r>
            <a:endParaRPr lang="en-US" dirty="0"/>
          </a:p>
        </p:txBody>
      </p:sp>
      <p:sp>
        <p:nvSpPr>
          <p:cNvPr id="3" name="Content Placeholder 2"/>
          <p:cNvSpPr>
            <a:spLocks noGrp="1"/>
          </p:cNvSpPr>
          <p:nvPr>
            <p:ph idx="1"/>
          </p:nvPr>
        </p:nvSpPr>
        <p:spPr/>
        <p:txBody>
          <a:bodyPr>
            <a:normAutofit fontScale="92500" lnSpcReduction="2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film is based on the ambitions of Adonis Johnson of wanting to follow the footsteps of his late father, Apollo Creed.</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Adonis is mentored by former heavyweight boxing champion, Rocky Balboa (“CREED 2, </a:t>
            </a:r>
            <a:r>
              <a:rPr lang="en-US"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entire film is on boxing</a:t>
            </a:r>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0400" y="5181600"/>
            <a:ext cx="46736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7161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Animal Based</a:t>
            </a:r>
            <a:br>
              <a:rPr lang="en-US" dirty="0" smtClean="0"/>
            </a:br>
            <a:r>
              <a:rPr lang="en-US" dirty="0" smtClean="0"/>
              <a:t>film: </a:t>
            </a:r>
            <a:r>
              <a:rPr lang="en-US" dirty="0" err="1"/>
              <a:t>Z</a:t>
            </a:r>
            <a:r>
              <a:rPr lang="en-US" dirty="0" err="1" smtClean="0"/>
              <a:t>ootopia</a:t>
            </a:r>
            <a:r>
              <a:rPr lang="en-US" dirty="0" smtClean="0"/>
              <a:t> </a:t>
            </a:r>
            <a:endParaRPr lang="en-US" dirty="0"/>
          </a:p>
        </p:txBody>
      </p:sp>
      <p:sp>
        <p:nvSpPr>
          <p:cNvPr id="3" name="Content Placeholder 2"/>
          <p:cNvSpPr>
            <a:spLocks noGrp="1"/>
          </p:cNvSpPr>
          <p:nvPr>
            <p:ph idx="1"/>
          </p:nvPr>
        </p:nvSpPr>
        <p:spPr/>
        <p:txBody>
          <a:bodyPr>
            <a:normAutofit fontScale="77500" lnSpcReduction="2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film is based on the story of character Jude (she rabbit) that aspires to become a police.</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She joins police force and she is posted to serve in </a:t>
            </a:r>
            <a:r>
              <a:rPr lang="en-US"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Zootopia</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city (</a:t>
            </a:r>
            <a:r>
              <a:rPr lang="en-US"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Zootopia</a:t>
            </a: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2016).</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All characters are animals and the film ridicules the fact that although animals have civilized There are still among them a group of animals that still are “animals.” </a:t>
            </a:r>
          </a:p>
          <a:p>
            <a:endParaRPr lang="en-US" dirty="0"/>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2133599"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0"/>
            <a:ext cx="21336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5213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Genre: Documentary </a:t>
            </a:r>
            <a:br>
              <a:rPr lang="en-US" dirty="0" smtClean="0"/>
            </a:br>
            <a:r>
              <a:rPr lang="en-US" dirty="0" smtClean="0"/>
              <a:t>Film: Three complete strangers </a:t>
            </a:r>
            <a:endParaRPr lang="en-US" dirty="0"/>
          </a:p>
        </p:txBody>
      </p:sp>
      <p:sp>
        <p:nvSpPr>
          <p:cNvPr id="3" name="Content Placeholder 2"/>
          <p:cNvSpPr>
            <a:spLocks noGrp="1"/>
          </p:cNvSpPr>
          <p:nvPr>
            <p:ph idx="1"/>
          </p:nvPr>
        </p:nvSpPr>
        <p:spPr/>
        <p:txBody>
          <a:bodyPr>
            <a:normAutofit fontScale="92500" lnSpcReduction="20000"/>
          </a:bodyPr>
          <a:lstStyle/>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film is based on true story of three strangers who met and later found that they were triplets.</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setting of the film is in New York in 1980 (“Three Identical Strangers Trailer #1 ,2018).</a:t>
            </a:r>
          </a:p>
          <a:p>
            <a:pPr marL="285750" indent="-285750">
              <a:lnSpc>
                <a:spcPct val="200000"/>
              </a:lnSpc>
              <a:spcAft>
                <a:spcPts val="0"/>
              </a:spcAft>
              <a:buFont typeface="Wingdings" pitchFamily="2" charset="2"/>
              <a:buChar char="ü"/>
            </a:pPr>
            <a:r>
              <a:rPr lang="en-US"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film is meant to show the extra-ordinary nature of human beings.</a:t>
            </a:r>
          </a:p>
          <a:p>
            <a:endParaRPr lang="en-US"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598" y="5211712"/>
            <a:ext cx="5486402" cy="179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170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40000" lnSpcReduction="20000"/>
          </a:bodyPr>
          <a:lstStyle/>
          <a:p>
            <a:pPr marL="0" lvl="0" indent="0">
              <a:lnSpc>
                <a:spcPct val="200000"/>
              </a:lnSpc>
              <a:spcBef>
                <a:spcPts val="0"/>
              </a:spcBef>
              <a:buClrTx/>
              <a:buSzTx/>
              <a:buNone/>
            </a:pPr>
            <a:r>
              <a:rPr lang="en-US" sz="14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References </a:t>
            </a:r>
          </a:p>
          <a:p>
            <a:pPr marL="285750" lvl="0" indent="-285750">
              <a:lnSpc>
                <a:spcPct val="200000"/>
              </a:lnSpc>
              <a:spcBef>
                <a:spcPts val="0"/>
              </a:spcBef>
              <a:buClrTx/>
              <a:buSzTx/>
              <a:buFont typeface="Wingdings" pitchFamily="2" charset="2"/>
              <a:buChar char="ü"/>
            </a:pPr>
            <a:r>
              <a:rPr lang="en-US" sz="25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Iaccino</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J. F., Barker, C., &amp; </a:t>
            </a:r>
            <a:r>
              <a:rPr lang="en-US" sz="25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Wiatrowski</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M. (Eds.). (2017). </a:t>
            </a:r>
            <a:r>
              <a:rPr lang="en-US" sz="25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Arrow and Superhero Television: Essays on Themes and Characters of the Series</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McFarland.</a:t>
            </a:r>
          </a:p>
          <a:p>
            <a:pPr marL="285750" lvl="0" indent="-285750">
              <a:lnSpc>
                <a:spcPct val="200000"/>
              </a:lnSpc>
              <a:spcBef>
                <a:spcPts val="0"/>
              </a:spcBef>
              <a:buClrTx/>
              <a:buSzTx/>
              <a:buFont typeface="Wingdings" pitchFamily="2" charset="2"/>
              <a:buChar char="ü"/>
            </a:pP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Neighborhood' Renewed For Season 2.”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2"/>
              </a:rPr>
              <a:t>https://www.youtube.com/watch?v=zhbGsTorsQk&amp;list=PL4lAyRe-CijbUL6iMlZxhUGoHfZwlWnQn</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Nun Full Movie English Horror (HD).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3"/>
              </a:rPr>
              <a:t>https://www.youtube.com/watch?v=Atezv9OM3Bg</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Three Identical Strangers Trailer #1 (2018) | </a:t>
            </a:r>
            <a:r>
              <a:rPr lang="en-US" sz="25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Movieclips</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Indie.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4"/>
              </a:rPr>
              <a:t>https://www.youtube.com/watch?v=c-OF0OaK3o0</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Portrait of a Lady on Fire Trailer #1 (2019) | </a:t>
            </a:r>
            <a:r>
              <a:rPr lang="en-US" sz="25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Movieclips</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Indie.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5"/>
              </a:rPr>
              <a:t>https://www.youtube.com/watch?v=6sS4_CPqmY0</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Snowpiercer</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(2013) Full Movie HD [1080p].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6"/>
              </a:rPr>
              <a:t>https://www.youtube.com/watch?v=PAuUTbkkwEU</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DORA found the </a:t>
            </a:r>
            <a:r>
              <a:rPr lang="en-US" sz="25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Dora and the Lost City of Gold | Movie Clip.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7"/>
              </a:rPr>
              <a:t>https://www.youtube.com/watch?v=17Jrel1xaXE</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Zootopia</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2016 Full Movie Compilation - Animation Movies For Children - Disney Cartoon 2019.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https://www.youtube.com/watch?v=3pSytIZ7s9s</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Heaven is for Real Full Movie. Retrieved from: </a:t>
            </a:r>
            <a:r>
              <a:rPr lang="en-US" sz="25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9"/>
              </a:rPr>
              <a:t>https://www.youtube.com/watch?v=gBpwSAO9Iq0</a:t>
            </a:r>
            <a:endPar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nSpc>
                <a:spcPct val="200000"/>
              </a:lnSpc>
              <a:spcBef>
                <a:spcPts val="0"/>
              </a:spcBef>
              <a:buClrTx/>
              <a:buSzTx/>
              <a:buFont typeface="Wingdings" pitchFamily="2" charset="2"/>
              <a:buChar char="ü"/>
            </a:pP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CREED 2 - CREED VS DRAGO (FINAL FIGHT). Retried from: https://www.youtube.com/watch?v=8</a:t>
            </a:r>
            <a:endParaRPr lang="en-US" sz="2500" dirty="0">
              <a:solidFill>
                <a:schemeClr val="bg1"/>
              </a:solidFill>
            </a:endParaRPr>
          </a:p>
        </p:txBody>
      </p:sp>
    </p:spTree>
    <p:extLst>
      <p:ext uri="{BB962C8B-B14F-4D97-AF65-F5344CB8AC3E}">
        <p14:creationId xmlns:p14="http://schemas.microsoft.com/office/powerpoint/2010/main" val="37985582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TotalTime>
  <Words>1494</Words>
  <Application>Microsoft Office PowerPoint</Application>
  <PresentationFormat>On-screen Show (4:3)</PresentationFormat>
  <Paragraphs>95</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Apex</vt:lpstr>
      <vt:lpstr>PowerPoint Presentation</vt:lpstr>
      <vt:lpstr>Parapata (film)    Genre: Adventure Film: Parapata    </vt:lpstr>
      <vt:lpstr>Genre: Musical  Film: parapata</vt:lpstr>
      <vt:lpstr>Genre: science fiction film: snow piercer</vt:lpstr>
      <vt:lpstr>Genre: Horror film: The nun</vt:lpstr>
      <vt:lpstr>Genre: Thiller/murder </vt:lpstr>
      <vt:lpstr>Genre: Drama TV series: Neighborhood</vt:lpstr>
      <vt:lpstr>Genre: comedy TV series: neighborhood</vt:lpstr>
      <vt:lpstr>Genre: Romance film: Portrait of a lady in fire</vt:lpstr>
      <vt:lpstr>Genre: biblical Film: heaven is for real</vt:lpstr>
      <vt:lpstr>Genre: Animation film: parapata</vt:lpstr>
      <vt:lpstr>Genre: fantasy </vt:lpstr>
      <vt:lpstr>Genre: sport based film: The creed</vt:lpstr>
      <vt:lpstr>Genre: Animal Based film: Zootopia </vt:lpstr>
      <vt:lpstr>Genre: Documentary  Film: Three complete strangers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VINNY</dc:creator>
  <cp:lastModifiedBy>VINNY</cp:lastModifiedBy>
  <cp:revision>8</cp:revision>
  <dcterms:created xsi:type="dcterms:W3CDTF">2020-07-13T01:55:34Z</dcterms:created>
  <dcterms:modified xsi:type="dcterms:W3CDTF">2020-07-13T03:15:52Z</dcterms:modified>
</cp:coreProperties>
</file>